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5B80F-6E9E-4897-93BF-F7D4431715CA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8D525-332A-49C2-9C4D-55C3559F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6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8D525-332A-49C2-9C4D-55C3559F13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9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1781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5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3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7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48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4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502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5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5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9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4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5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7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3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2AB15D-0107-45AA-9A5A-DFB13DE05C2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723DB7-CE36-408F-8B42-2FE0CE133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Информация ОО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Устун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за 2019-2020 учебный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7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844824"/>
            <a:ext cx="5976664" cy="27363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Поступление за 2019-2020 учебный год – 409.449 сом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низ израсходовано – 408.509 сом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0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7859216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Приобретение: 123299 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Смета на фасад  – 5.000 сом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музея – 1.000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Подписка газеты «Кут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-606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хлорн.известь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6.000 сом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Мед.пункт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лекарства – 6.200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Спортивный инвентарь – 5.310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Жалюзи кабинет №5 -15.000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Очистка канализации (туалет) -8.000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линол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.,шуруп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др.строй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материалы каб.17 – 16.270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интерактивной доски – 4.500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Лампа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4 шт. –4.800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Оформления музея – 34.310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Кабинет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стенды – 6.544 сом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37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0"/>
            <a:ext cx="7272808" cy="4824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Хозяйственные нужды – 44.550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– 200.000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Канцелярские товары – 12.825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Покупка кран для раковин – 1.300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Банковские услуги – 1.224 сом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санузлов – 3.000 сом</a:t>
            </a:r>
          </a:p>
          <a:p>
            <a:pPr marL="0" indent="0">
              <a:tabLst>
                <a:tab pos="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Летний ремонт -19.070 сом</a:t>
            </a:r>
          </a:p>
          <a:p>
            <a:pPr marL="0" indent="0"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Смета пандус -3.000 сом</a:t>
            </a:r>
          </a:p>
          <a:p>
            <a:pPr marL="0" indent="0"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Оформление фойе,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акт.зала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проведения             </a:t>
            </a:r>
          </a:p>
          <a:p>
            <a:pPr marL="0" indent="0">
              <a:tabLst>
                <a:tab pos="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мероприятии «Новый год, 23-февраля ,8-</a:t>
            </a:r>
          </a:p>
          <a:p>
            <a:pPr marL="0" indent="0"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марта,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Нооруз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день Победы»-10.000 сом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Израсходовано – 408.509 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49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137</TotalTime>
  <Words>188</Words>
  <Application>Microsoft Office PowerPoint</Application>
  <PresentationFormat>Экран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Параллакс</vt:lpstr>
      <vt:lpstr>Информация ОО «Устун» за 2019-2020 учебный год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ОО «Устун» за 2018-2019 учебный год</dc:title>
  <dc:creator>User</dc:creator>
  <cp:lastModifiedBy>Admin</cp:lastModifiedBy>
  <cp:revision>15</cp:revision>
  <cp:lastPrinted>2019-11-22T09:31:41Z</cp:lastPrinted>
  <dcterms:created xsi:type="dcterms:W3CDTF">2019-11-22T09:16:11Z</dcterms:created>
  <dcterms:modified xsi:type="dcterms:W3CDTF">2021-11-11T12:16:00Z</dcterms:modified>
</cp:coreProperties>
</file>